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sldIdLst>
    <p:sldId id="256" r:id="rId2"/>
    <p:sldId id="281" r:id="rId3"/>
    <p:sldId id="280" r:id="rId4"/>
    <p:sldId id="282" r:id="rId5"/>
    <p:sldId id="283" r:id="rId6"/>
    <p:sldId id="272" r:id="rId7"/>
    <p:sldId id="273" r:id="rId8"/>
    <p:sldId id="274" r:id="rId9"/>
    <p:sldId id="285" r:id="rId10"/>
    <p:sldId id="284" r:id="rId11"/>
    <p:sldId id="266" r:id="rId12"/>
    <p:sldId id="267" r:id="rId13"/>
    <p:sldId id="268" r:id="rId14"/>
    <p:sldId id="269" r:id="rId15"/>
    <p:sldId id="270" r:id="rId16"/>
    <p:sldId id="275" r:id="rId17"/>
    <p:sldId id="276" r:id="rId18"/>
    <p:sldId id="277" r:id="rId19"/>
    <p:sldId id="278" r:id="rId20"/>
    <p:sldId id="279" r:id="rId21"/>
    <p:sldId id="271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5A1BE-8611-4F0B-A9DD-A9BFA65B795D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35BA7-608D-45D1-88EE-E822EA96C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97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B9F0CCB-1E5E-4980-865B-4E66B0195F78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518E713-366E-40C0-BBF2-0364EA97048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E_lI86boU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Year 6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 Babies and Birth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19420"/>
            <a:ext cx="2105025" cy="2171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212976"/>
            <a:ext cx="2604120" cy="330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22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Sperm cell (Male)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GB" dirty="0"/>
              <a:t>Egg Cell (Female)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64904"/>
            <a:ext cx="3404409" cy="2550021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564904"/>
            <a:ext cx="3753274" cy="2497633"/>
          </a:xfrm>
        </p:spPr>
      </p:pic>
      <p:sp>
        <p:nvSpPr>
          <p:cNvPr id="12" name="TextBox 11"/>
          <p:cNvSpPr txBox="1"/>
          <p:nvPr/>
        </p:nvSpPr>
        <p:spPr>
          <a:xfrm>
            <a:off x="971600" y="332656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How babies are made……</a:t>
            </a:r>
          </a:p>
        </p:txBody>
      </p:sp>
    </p:spTree>
    <p:extLst>
      <p:ext uri="{BB962C8B-B14F-4D97-AF65-F5344CB8AC3E}">
        <p14:creationId xmlns:p14="http://schemas.microsoft.com/office/powerpoint/2010/main" val="405230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+mn-lt"/>
              </a:rPr>
              <a:t>Sperm swim towards an egg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132856"/>
            <a:ext cx="7942969" cy="4176464"/>
          </a:xfrm>
        </p:spPr>
      </p:pic>
    </p:spTree>
    <p:extLst>
      <p:ext uri="{BB962C8B-B14F-4D97-AF65-F5344CB8AC3E}">
        <p14:creationId xmlns:p14="http://schemas.microsoft.com/office/powerpoint/2010/main" val="2575351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Only one sperm survives and fertilises the egg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0768"/>
            <a:ext cx="6768752" cy="5085822"/>
          </a:xfrm>
        </p:spPr>
      </p:pic>
    </p:spTree>
    <p:extLst>
      <p:ext uri="{BB962C8B-B14F-4D97-AF65-F5344CB8AC3E}">
        <p14:creationId xmlns:p14="http://schemas.microsoft.com/office/powerpoint/2010/main" val="4088006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Cells merge together to make a baby…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00808"/>
            <a:ext cx="2524125" cy="18097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00808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719858"/>
            <a:ext cx="2524125" cy="1809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7" y="3861048"/>
            <a:ext cx="2466975" cy="1847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812" y="3713410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558" y="3861048"/>
            <a:ext cx="2619375" cy="199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4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/>
              <a:t>Baby in the womb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baby is called a foetus inside it’s Mother.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 foetus grows for 9 months (40 weeks) inside the womb and is fed by the umbilical cord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4231181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522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Places to have birth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Some </a:t>
            </a:r>
            <a:r>
              <a:rPr lang="en-GB" dirty="0" smtClean="0">
                <a:latin typeface="Comic Sans MS" panose="030F0702030302020204" pitchFamily="66" charset="0"/>
              </a:rPr>
              <a:t>women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choose to have their baby in hospital.</a:t>
            </a:r>
          </a:p>
          <a:p>
            <a:r>
              <a:rPr lang="en-GB" dirty="0">
                <a:latin typeface="Comic Sans MS" panose="030F0702030302020204" pitchFamily="66" charset="0"/>
              </a:rPr>
              <a:t>Other </a:t>
            </a:r>
            <a:r>
              <a:rPr lang="en-GB" dirty="0" smtClean="0">
                <a:latin typeface="Comic Sans MS" panose="030F0702030302020204" pitchFamily="66" charset="0"/>
              </a:rPr>
              <a:t>women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prefer to have a baby in a midwife led unit.</a:t>
            </a:r>
          </a:p>
          <a:p>
            <a:r>
              <a:rPr lang="en-GB" dirty="0">
                <a:latin typeface="Comic Sans MS" panose="030F0702030302020204" pitchFamily="66" charset="0"/>
              </a:rPr>
              <a:t>Some women prefer a home birth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1850091"/>
            <a:ext cx="3749675" cy="3767417"/>
          </a:xfrm>
        </p:spPr>
      </p:pic>
    </p:spTree>
    <p:extLst>
      <p:ext uri="{BB962C8B-B14F-4D97-AF65-F5344CB8AC3E}">
        <p14:creationId xmlns:p14="http://schemas.microsoft.com/office/powerpoint/2010/main" val="899050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Vaginal Birth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Caesarean Birth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276872"/>
            <a:ext cx="2647950" cy="1724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338784"/>
            <a:ext cx="286702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80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Building for a baby!</a:t>
            </a:r>
            <a:br>
              <a:rPr lang="en-GB" dirty="0"/>
            </a:br>
            <a:r>
              <a:rPr lang="en-GB" sz="2000" dirty="0"/>
              <a:t>Having a baby changes your life.  On the post it note draw and label something that a new baby will need.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852936"/>
            <a:ext cx="5179069" cy="355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161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44557"/>
            <a:ext cx="6984776" cy="523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44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Question 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484784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latin typeface="Comic Sans MS" panose="030F0702030302020204" pitchFamily="66" charset="0"/>
              </a:rPr>
              <a:t>The Vagina </a:t>
            </a:r>
            <a:r>
              <a:rPr lang="en-GB" sz="4800" dirty="0" smtClean="0">
                <a:latin typeface="Comic Sans MS" panose="030F0702030302020204" pitchFamily="66" charset="0"/>
              </a:rPr>
              <a:t>opens </a:t>
            </a:r>
            <a:r>
              <a:rPr lang="en-GB" sz="4800" dirty="0">
                <a:latin typeface="Comic Sans MS" panose="030F0702030302020204" pitchFamily="66" charset="0"/>
              </a:rPr>
              <a:t>naturally to 8cm so that the baby can be born?</a:t>
            </a:r>
          </a:p>
        </p:txBody>
      </p:sp>
    </p:spTree>
    <p:extLst>
      <p:ext uri="{BB962C8B-B14F-4D97-AF65-F5344CB8AC3E}">
        <p14:creationId xmlns:p14="http://schemas.microsoft.com/office/powerpoint/2010/main" val="2502982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Question Two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A baby grows inside it’s Mother’s womb for 7 months.</a:t>
            </a:r>
          </a:p>
        </p:txBody>
      </p:sp>
    </p:spTree>
    <p:extLst>
      <p:ext uri="{BB962C8B-B14F-4D97-AF65-F5344CB8AC3E}">
        <p14:creationId xmlns:p14="http://schemas.microsoft.com/office/powerpoint/2010/main" val="1748042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>
                <a:latin typeface="Comic Sans MS" panose="030F0702030302020204" pitchFamily="66" charset="0"/>
              </a:rPr>
              <a:t>A baby is called a foetus while it is still inside the womb?</a:t>
            </a:r>
          </a:p>
        </p:txBody>
      </p:sp>
    </p:spTree>
    <p:extLst>
      <p:ext uri="{BB962C8B-B14F-4D97-AF65-F5344CB8AC3E}">
        <p14:creationId xmlns:p14="http://schemas.microsoft.com/office/powerpoint/2010/main" val="453642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Four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412776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latin typeface="Comic Sans MS" panose="030F0702030302020204" pitchFamily="66" charset="0"/>
              </a:rPr>
              <a:t>Babies are always born in hospital?</a:t>
            </a:r>
          </a:p>
        </p:txBody>
      </p:sp>
    </p:spTree>
    <p:extLst>
      <p:ext uri="{BB962C8B-B14F-4D97-AF65-F5344CB8AC3E}">
        <p14:creationId xmlns:p14="http://schemas.microsoft.com/office/powerpoint/2010/main" val="1228000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If a baby is born under water it is still able to breathe?</a:t>
            </a:r>
          </a:p>
        </p:txBody>
      </p:sp>
    </p:spTree>
    <p:extLst>
      <p:ext uri="{BB962C8B-B14F-4D97-AF65-F5344CB8AC3E}">
        <p14:creationId xmlns:p14="http://schemas.microsoft.com/office/powerpoint/2010/main" val="2721912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The umbilical cord is attached to baby and Mom’s bladder?</a:t>
            </a:r>
          </a:p>
        </p:txBody>
      </p:sp>
    </p:spTree>
    <p:extLst>
      <p:ext uri="{BB962C8B-B14F-4D97-AF65-F5344CB8AC3E}">
        <p14:creationId xmlns:p14="http://schemas.microsoft.com/office/powerpoint/2010/main" val="1589231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There is only one way a baby can be born?</a:t>
            </a:r>
          </a:p>
        </p:txBody>
      </p:sp>
    </p:spTree>
    <p:extLst>
      <p:ext uri="{BB962C8B-B14F-4D97-AF65-F5344CB8AC3E}">
        <p14:creationId xmlns:p14="http://schemas.microsoft.com/office/powerpoint/2010/main" val="28192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The placenta also comes out of </a:t>
            </a:r>
            <a:r>
              <a:rPr lang="en-GB" sz="5400" dirty="0" smtClean="0">
                <a:latin typeface="Comic Sans MS" panose="030F0702030302020204" pitchFamily="66" charset="0"/>
              </a:rPr>
              <a:t>the mother</a:t>
            </a:r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r>
              <a:rPr lang="en-GB" sz="5400" dirty="0">
                <a:latin typeface="Comic Sans MS" panose="030F0702030302020204" pitchFamily="66" charset="0"/>
              </a:rPr>
              <a:t>once </a:t>
            </a:r>
            <a:r>
              <a:rPr lang="en-GB" sz="5400" dirty="0" smtClean="0">
                <a:latin typeface="Comic Sans MS" panose="030F0702030302020204" pitchFamily="66" charset="0"/>
              </a:rPr>
              <a:t>the baby </a:t>
            </a:r>
            <a:r>
              <a:rPr lang="en-GB" sz="5400" dirty="0">
                <a:latin typeface="Comic Sans MS" panose="030F0702030302020204" pitchFamily="66" charset="0"/>
              </a:rPr>
              <a:t>is born?</a:t>
            </a:r>
          </a:p>
        </p:txBody>
      </p:sp>
    </p:spTree>
    <p:extLst>
      <p:ext uri="{BB962C8B-B14F-4D97-AF65-F5344CB8AC3E}">
        <p14:creationId xmlns:p14="http://schemas.microsoft.com/office/powerpoint/2010/main" val="36495526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Babies need a bath as soon as they are born?</a:t>
            </a:r>
          </a:p>
        </p:txBody>
      </p:sp>
    </p:spTree>
    <p:extLst>
      <p:ext uri="{BB962C8B-B14F-4D97-AF65-F5344CB8AC3E}">
        <p14:creationId xmlns:p14="http://schemas.microsoft.com/office/powerpoint/2010/main" val="1942787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10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Babies cry as soon as they are born?</a:t>
            </a:r>
          </a:p>
        </p:txBody>
      </p:sp>
    </p:spTree>
    <p:extLst>
      <p:ext uri="{BB962C8B-B14F-4D97-AF65-F5344CB8AC3E}">
        <p14:creationId xmlns:p14="http://schemas.microsoft.com/office/powerpoint/2010/main" val="39918528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Questions?????????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884" y="1905151"/>
            <a:ext cx="4559431" cy="3657298"/>
          </a:xfrm>
        </p:spPr>
      </p:pic>
    </p:spTree>
    <p:extLst>
      <p:ext uri="{BB962C8B-B14F-4D97-AF65-F5344CB8AC3E}">
        <p14:creationId xmlns:p14="http://schemas.microsoft.com/office/powerpoint/2010/main" val="3917020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https://www.youtube.com/watch?v=GE_lI86boUU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0124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121</TotalTime>
  <Words>291</Words>
  <Application>Microsoft Office PowerPoint</Application>
  <PresentationFormat>On-screen Show (4:3)</PresentationFormat>
  <Paragraphs>42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Comic Sans MS</vt:lpstr>
      <vt:lpstr>Franklin Gothic Book</vt:lpstr>
      <vt:lpstr>Perpetua</vt:lpstr>
      <vt:lpstr>Wingdings 2</vt:lpstr>
      <vt:lpstr>Equity</vt:lpstr>
      <vt:lpstr> Babies and Birth</vt:lpstr>
      <vt:lpstr>       </vt:lpstr>
      <vt:lpstr>Sperm swim towards an egg</vt:lpstr>
      <vt:lpstr>Only one sperm survives and fertilises the egg</vt:lpstr>
      <vt:lpstr>Cells merge together to make a baby… </vt:lpstr>
      <vt:lpstr>Baby in the womb</vt:lpstr>
      <vt:lpstr>Places to have birth</vt:lpstr>
      <vt:lpstr>Birth</vt:lpstr>
      <vt:lpstr>Building for a baby! Having a baby changes your life.  On the post it note draw and label something that a new baby will need.</vt:lpstr>
      <vt:lpstr>PowerPoint Presentation</vt:lpstr>
      <vt:lpstr>Question One</vt:lpstr>
      <vt:lpstr>Question Two</vt:lpstr>
      <vt:lpstr>Question Three</vt:lpstr>
      <vt:lpstr>Question Four</vt:lpstr>
      <vt:lpstr>Question 5</vt:lpstr>
      <vt:lpstr>Question 6</vt:lpstr>
      <vt:lpstr>Question 7</vt:lpstr>
      <vt:lpstr>Question 8</vt:lpstr>
      <vt:lpstr>Question 9</vt:lpstr>
      <vt:lpstr>Question 10</vt:lpstr>
      <vt:lpstr>Questions?????????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Puberty</dc:title>
  <dc:creator>Palmer-Jones</dc:creator>
  <cp:lastModifiedBy>R Hamilton-Martin</cp:lastModifiedBy>
  <cp:revision>16</cp:revision>
  <dcterms:created xsi:type="dcterms:W3CDTF">2015-06-02T10:10:58Z</dcterms:created>
  <dcterms:modified xsi:type="dcterms:W3CDTF">2023-07-04T15:02:27Z</dcterms:modified>
</cp:coreProperties>
</file>